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oho Script Bold" charset="1" panose="00000000000000000000"/>
      <p:regular r:id="rId7"/>
    </p:embeddedFont>
    <p:embeddedFont>
      <p:font typeface="Canva Sans" charset="1" panose="020B0503030501040103"/>
      <p:regular r:id="rId8"/>
    </p:embeddedFont>
    <p:embeddedFont>
      <p:font typeface="Canva Sans Bold" charset="1" panose="020B08030305010401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6805921" y="26614622"/>
            <a:ext cx="5033497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6805921" y="27806889"/>
            <a:ext cx="5033497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15712960" y="26614622"/>
            <a:ext cx="5033497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15712960" y="27806889"/>
            <a:ext cx="5033497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3119564" y="8675759"/>
            <a:ext cx="21192872" cy="8115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85"/>
              </a:lnSpc>
            </a:pPr>
            <a:r>
              <a:rPr lang="en-US" sz="44989" b="true">
                <a:solidFill>
                  <a:srgbClr val="000000"/>
                </a:solidFill>
                <a:latin typeface="Boho Script Bold"/>
                <a:ea typeface="Boho Script Bold"/>
                <a:cs typeface="Boho Script Bold"/>
                <a:sym typeface="Boho Script Bold"/>
              </a:rPr>
              <a:t>Birthday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368299" y="-4860014"/>
            <a:ext cx="28168598" cy="15786152"/>
          </a:xfrm>
          <a:custGeom>
            <a:avLst/>
            <a:gdLst/>
            <a:ahLst/>
            <a:cxnLst/>
            <a:rect r="r" b="b" t="t" l="l"/>
            <a:pathLst>
              <a:path h="15786152" w="28168598">
                <a:moveTo>
                  <a:pt x="0" y="0"/>
                </a:moveTo>
                <a:lnTo>
                  <a:pt x="28168598" y="0"/>
                </a:lnTo>
                <a:lnTo>
                  <a:pt x="28168598" y="15786152"/>
                </a:lnTo>
                <a:lnTo>
                  <a:pt x="0" y="15786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74728">
            <a:off x="20568637" y="26912264"/>
            <a:ext cx="10058400" cy="14630400"/>
          </a:xfrm>
          <a:custGeom>
            <a:avLst/>
            <a:gdLst/>
            <a:ahLst/>
            <a:cxnLst/>
            <a:rect r="r" b="b" t="t" l="l"/>
            <a:pathLst>
              <a:path h="14630400" w="10058400">
                <a:moveTo>
                  <a:pt x="0" y="0"/>
                </a:moveTo>
                <a:lnTo>
                  <a:pt x="10058400" y="0"/>
                </a:lnTo>
                <a:lnTo>
                  <a:pt x="10058400" y="14630400"/>
                </a:lnTo>
                <a:lnTo>
                  <a:pt x="0" y="14630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79001">
            <a:off x="-3862381" y="26674618"/>
            <a:ext cx="10058400" cy="14630400"/>
          </a:xfrm>
          <a:custGeom>
            <a:avLst/>
            <a:gdLst/>
            <a:ahLst/>
            <a:cxnLst/>
            <a:rect r="r" b="b" t="t" l="l"/>
            <a:pathLst>
              <a:path h="14630400" w="10058400">
                <a:moveTo>
                  <a:pt x="0" y="0"/>
                </a:moveTo>
                <a:lnTo>
                  <a:pt x="10058400" y="0"/>
                </a:lnTo>
                <a:lnTo>
                  <a:pt x="10058400" y="14630400"/>
                </a:lnTo>
                <a:lnTo>
                  <a:pt x="0" y="14630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27213" y="32544798"/>
            <a:ext cx="13377574" cy="5284142"/>
          </a:xfrm>
          <a:custGeom>
            <a:avLst/>
            <a:gdLst/>
            <a:ahLst/>
            <a:cxnLst/>
            <a:rect r="r" b="b" t="t" l="l"/>
            <a:pathLst>
              <a:path h="5284142" w="13377574">
                <a:moveTo>
                  <a:pt x="0" y="0"/>
                </a:moveTo>
                <a:lnTo>
                  <a:pt x="13377574" y="0"/>
                </a:lnTo>
                <a:lnTo>
                  <a:pt x="13377574" y="5284142"/>
                </a:lnTo>
                <a:lnTo>
                  <a:pt x="0" y="5284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325410" y="13409982"/>
            <a:ext cx="14781179" cy="8115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85"/>
              </a:lnSpc>
            </a:pPr>
            <a:r>
              <a:rPr lang="en-US" sz="44989" b="true">
                <a:solidFill>
                  <a:srgbClr val="000000"/>
                </a:solidFill>
                <a:latin typeface="Boho Script Bold"/>
                <a:ea typeface="Boho Script Bold"/>
                <a:cs typeface="Boho Script Bold"/>
                <a:sym typeface="Boho Script Bold"/>
              </a:rPr>
              <a:t>Party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764217" y="6818362"/>
            <a:ext cx="9903567" cy="2143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5"/>
              </a:lnSpc>
            </a:pPr>
            <a:r>
              <a:rPr lang="en-US" sz="5703" spc="118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ARE INVITED 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15986" y="21972946"/>
            <a:ext cx="14200028" cy="15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17"/>
              </a:lnSpc>
            </a:pPr>
            <a:r>
              <a:rPr lang="en-US" b="true" sz="9226" spc="107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</a:t>
            </a:r>
            <a:r>
              <a:rPr lang="en-US" b="true" sz="9226" spc="107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ULIANA SILVA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360587" y="24918803"/>
            <a:ext cx="6710826" cy="100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24"/>
              </a:lnSpc>
            </a:pPr>
            <a:r>
              <a:rPr lang="en-US" sz="5946" spc="155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DECEMBER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85543" y="26847853"/>
            <a:ext cx="5013315" cy="725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6"/>
              </a:lnSpc>
            </a:pPr>
            <a:r>
              <a:rPr lang="en-US" sz="4332" spc="113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MONDAY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712960" y="26847853"/>
            <a:ext cx="5013315" cy="70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6"/>
              </a:lnSpc>
            </a:pPr>
            <a:r>
              <a:rPr lang="en-US" sz="4332" spc="113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10:00am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72329" y="28690519"/>
            <a:ext cx="9087342" cy="1443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6"/>
              </a:lnSpc>
            </a:pPr>
            <a:r>
              <a:rPr lang="en-US" sz="4332" spc="113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 ST 12345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710995" y="25587030"/>
            <a:ext cx="4010011" cy="291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11"/>
              </a:lnSpc>
            </a:pPr>
            <a:r>
              <a:rPr lang="en-US" sz="17294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DAGysmwkQ6E</dc:identifier>
  <dcterms:modified xsi:type="dcterms:W3CDTF">2011-08-01T06:04:30Z</dcterms:modified>
  <cp:revision>1</cp:revision>
  <dc:title>White Red Simple Birthday Party A4 Document (30 x 40 in)</dc:title>
</cp:coreProperties>
</file>